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23" r:id="rId30"/>
    <p:sldId id="324" r:id="rId31"/>
    <p:sldId id="325" r:id="rId32"/>
    <p:sldId id="326" r:id="rId33"/>
    <p:sldId id="327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8" r:id="rId68"/>
    <p:sldId id="319" r:id="rId69"/>
    <p:sldId id="320" r:id="rId70"/>
    <p:sldId id="321" r:id="rId71"/>
    <p:sldId id="322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6761AA-4E58-95B7-D022-AF7B665385D3}" v="196" dt="2026-10-26T16:57:24.4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s, Emma" userId="S::millse@lancaster.ac.uk::b0cf7d44-bd94-4f26-9be2-726468f0e4c6" providerId="AD" clId="Web-{F66761AA-4E58-95B7-D022-AF7B665385D3}"/>
    <pc:docChg chg="addSld delSld modSld">
      <pc:chgData name="Mills, Emma" userId="S::millse@lancaster.ac.uk::b0cf7d44-bd94-4f26-9be2-726468f0e4c6" providerId="AD" clId="Web-{F66761AA-4E58-95B7-D022-AF7B665385D3}" dt="2026-10-26T16:57:24.448" v="162"/>
      <pc:docMkLst>
        <pc:docMk/>
      </pc:docMkLst>
      <pc:sldChg chg="addSp delSp modSp">
        <pc:chgData name="Mills, Emma" userId="S::millse@lancaster.ac.uk::b0cf7d44-bd94-4f26-9be2-726468f0e4c6" providerId="AD" clId="Web-{F66761AA-4E58-95B7-D022-AF7B665385D3}" dt="2026-10-26T16:54:49.380" v="90"/>
        <pc:sldMkLst>
          <pc:docMk/>
          <pc:sldMk cId="0" sldId="256"/>
        </pc:sldMkLst>
        <pc:spChg chg="add mod">
          <ac:chgData name="Mills, Emma" userId="S::millse@lancaster.ac.uk::b0cf7d44-bd94-4f26-9be2-726468f0e4c6" providerId="AD" clId="Web-{F66761AA-4E58-95B7-D022-AF7B665385D3}" dt="2026-10-26T15:39:03.302" v="60" actId="1076"/>
          <ac:spMkLst>
            <pc:docMk/>
            <pc:sldMk cId="0" sldId="256"/>
            <ac:spMk id="3" creationId="{60DD5251-696F-319B-1784-5AC6D41A3A00}"/>
          </ac:spMkLst>
        </pc:spChg>
        <pc:spChg chg="add del">
          <ac:chgData name="Mills, Emma" userId="S::millse@lancaster.ac.uk::b0cf7d44-bd94-4f26-9be2-726468f0e4c6" providerId="AD" clId="Web-{F66761AA-4E58-95B7-D022-AF7B665385D3}" dt="2026-10-26T15:36:02.280" v="4"/>
          <ac:spMkLst>
            <pc:docMk/>
            <pc:sldMk cId="0" sldId="256"/>
            <ac:spMk id="4" creationId="{D27EBF1A-8C8C-14E0-49C6-325DECDA852B}"/>
          </ac:spMkLst>
        </pc:spChg>
        <pc:spChg chg="add mod">
          <ac:chgData name="Mills, Emma" userId="S::millse@lancaster.ac.uk::b0cf7d44-bd94-4f26-9be2-726468f0e4c6" providerId="AD" clId="Web-{F66761AA-4E58-95B7-D022-AF7B665385D3}" dt="2026-10-26T15:39:00.912" v="59" actId="1076"/>
          <ac:spMkLst>
            <pc:docMk/>
            <pc:sldMk cId="0" sldId="256"/>
            <ac:spMk id="5" creationId="{C1E0AA8D-D9C1-6CAF-0221-8898C62D0721}"/>
          </ac:spMkLst>
        </pc:spChg>
        <pc:spChg chg="add mod">
          <ac:chgData name="Mills, Emma" userId="S::millse@lancaster.ac.uk::b0cf7d44-bd94-4f26-9be2-726468f0e4c6" providerId="AD" clId="Web-{F66761AA-4E58-95B7-D022-AF7B665385D3}" dt="2026-10-26T15:38:18.941" v="38" actId="14100"/>
          <ac:spMkLst>
            <pc:docMk/>
            <pc:sldMk cId="0" sldId="256"/>
            <ac:spMk id="6" creationId="{25013F24-4477-0C88-2D8A-D6329F96096E}"/>
          </ac:spMkLst>
        </pc:spChg>
        <pc:spChg chg="add mod">
          <ac:chgData name="Mills, Emma" userId="S::millse@lancaster.ac.uk::b0cf7d44-bd94-4f26-9be2-726468f0e4c6" providerId="AD" clId="Web-{F66761AA-4E58-95B7-D022-AF7B665385D3}" dt="2026-10-26T16:54:49.380" v="90"/>
          <ac:spMkLst>
            <pc:docMk/>
            <pc:sldMk cId="0" sldId="256"/>
            <ac:spMk id="7" creationId="{F5023190-9C53-8FD5-56EA-F0C401461D61}"/>
          </ac:spMkLst>
        </pc:spChg>
      </pc:sldChg>
      <pc:sldChg chg="addSp modSp">
        <pc:chgData name="Mills, Emma" userId="S::millse@lancaster.ac.uk::b0cf7d44-bd94-4f26-9be2-726468f0e4c6" providerId="AD" clId="Web-{F66761AA-4E58-95B7-D022-AF7B665385D3}" dt="2026-10-26T16:55:04.802" v="92" actId="1076"/>
        <pc:sldMkLst>
          <pc:docMk/>
          <pc:sldMk cId="0" sldId="257"/>
        </pc:sldMkLst>
        <pc:spChg chg="add mod">
          <ac:chgData name="Mills, Emma" userId="S::millse@lancaster.ac.uk::b0cf7d44-bd94-4f26-9be2-726468f0e4c6" providerId="AD" clId="Web-{F66761AA-4E58-95B7-D022-AF7B665385D3}" dt="2026-10-26T16:55:04.802" v="92" actId="1076"/>
          <ac:spMkLst>
            <pc:docMk/>
            <pc:sldMk cId="0" sldId="257"/>
            <ac:spMk id="4" creationId="{A2C709BF-1672-9C8B-F900-5BEAC413A3A0}"/>
          </ac:spMkLst>
        </pc:spChg>
      </pc:sldChg>
      <pc:sldChg chg="addSp modSp">
        <pc:chgData name="Mills, Emma" userId="S::millse@lancaster.ac.uk::b0cf7d44-bd94-4f26-9be2-726468f0e4c6" providerId="AD" clId="Web-{F66761AA-4E58-95B7-D022-AF7B665385D3}" dt="2026-10-26T16:55:12.037" v="94" actId="1076"/>
        <pc:sldMkLst>
          <pc:docMk/>
          <pc:sldMk cId="0" sldId="258"/>
        </pc:sldMkLst>
        <pc:spChg chg="add mod">
          <ac:chgData name="Mills, Emma" userId="S::millse@lancaster.ac.uk::b0cf7d44-bd94-4f26-9be2-726468f0e4c6" providerId="AD" clId="Web-{F66761AA-4E58-95B7-D022-AF7B665385D3}" dt="2026-10-26T16:55:12.037" v="94" actId="1076"/>
          <ac:spMkLst>
            <pc:docMk/>
            <pc:sldMk cId="0" sldId="258"/>
            <ac:spMk id="4" creationId="{65252896-9A2C-AE8E-998E-2253A41AEC3D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18.131" v="95"/>
        <pc:sldMkLst>
          <pc:docMk/>
          <pc:sldMk cId="0" sldId="259"/>
        </pc:sldMkLst>
        <pc:spChg chg="add">
          <ac:chgData name="Mills, Emma" userId="S::millse@lancaster.ac.uk::b0cf7d44-bd94-4f26-9be2-726468f0e4c6" providerId="AD" clId="Web-{F66761AA-4E58-95B7-D022-AF7B665385D3}" dt="2026-10-26T16:55:18.131" v="95"/>
          <ac:spMkLst>
            <pc:docMk/>
            <pc:sldMk cId="0" sldId="259"/>
            <ac:spMk id="4" creationId="{0CCF657F-ADED-78BA-07D4-2B5BAA538C03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21.615" v="96"/>
        <pc:sldMkLst>
          <pc:docMk/>
          <pc:sldMk cId="0" sldId="260"/>
        </pc:sldMkLst>
        <pc:spChg chg="add">
          <ac:chgData name="Mills, Emma" userId="S::millse@lancaster.ac.uk::b0cf7d44-bd94-4f26-9be2-726468f0e4c6" providerId="AD" clId="Web-{F66761AA-4E58-95B7-D022-AF7B665385D3}" dt="2026-10-26T16:55:21.615" v="96"/>
          <ac:spMkLst>
            <pc:docMk/>
            <pc:sldMk cId="0" sldId="260"/>
            <ac:spMk id="4" creationId="{3E05C70C-81A0-101B-B1A9-C5FBDD416FE5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25.350" v="97"/>
        <pc:sldMkLst>
          <pc:docMk/>
          <pc:sldMk cId="0" sldId="261"/>
        </pc:sldMkLst>
        <pc:spChg chg="add">
          <ac:chgData name="Mills, Emma" userId="S::millse@lancaster.ac.uk::b0cf7d44-bd94-4f26-9be2-726468f0e4c6" providerId="AD" clId="Web-{F66761AA-4E58-95B7-D022-AF7B665385D3}" dt="2026-10-26T16:55:25.350" v="97"/>
          <ac:spMkLst>
            <pc:docMk/>
            <pc:sldMk cId="0" sldId="261"/>
            <ac:spMk id="4" creationId="{5A1B4526-81D0-2193-B440-1E207C9A877C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29.334" v="98"/>
        <pc:sldMkLst>
          <pc:docMk/>
          <pc:sldMk cId="0" sldId="262"/>
        </pc:sldMkLst>
        <pc:spChg chg="add">
          <ac:chgData name="Mills, Emma" userId="S::millse@lancaster.ac.uk::b0cf7d44-bd94-4f26-9be2-726468f0e4c6" providerId="AD" clId="Web-{F66761AA-4E58-95B7-D022-AF7B665385D3}" dt="2026-10-26T16:55:29.334" v="98"/>
          <ac:spMkLst>
            <pc:docMk/>
            <pc:sldMk cId="0" sldId="262"/>
            <ac:spMk id="4" creationId="{5D2696C0-B5B2-127F-3CC6-3E41B81BF672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32.084" v="99"/>
        <pc:sldMkLst>
          <pc:docMk/>
          <pc:sldMk cId="0" sldId="263"/>
        </pc:sldMkLst>
        <pc:spChg chg="add">
          <ac:chgData name="Mills, Emma" userId="S::millse@lancaster.ac.uk::b0cf7d44-bd94-4f26-9be2-726468f0e4c6" providerId="AD" clId="Web-{F66761AA-4E58-95B7-D022-AF7B665385D3}" dt="2026-10-26T16:55:32.084" v="99"/>
          <ac:spMkLst>
            <pc:docMk/>
            <pc:sldMk cId="0" sldId="263"/>
            <ac:spMk id="4" creationId="{DEBF8650-3FEE-A455-E34B-3B6B704F3953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33.991" v="100"/>
        <pc:sldMkLst>
          <pc:docMk/>
          <pc:sldMk cId="0" sldId="264"/>
        </pc:sldMkLst>
        <pc:spChg chg="add">
          <ac:chgData name="Mills, Emma" userId="S::millse@lancaster.ac.uk::b0cf7d44-bd94-4f26-9be2-726468f0e4c6" providerId="AD" clId="Web-{F66761AA-4E58-95B7-D022-AF7B665385D3}" dt="2026-10-26T16:55:33.991" v="100"/>
          <ac:spMkLst>
            <pc:docMk/>
            <pc:sldMk cId="0" sldId="264"/>
            <ac:spMk id="4" creationId="{0DF0F862-770D-CF58-1ACB-EA813B87DE2A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35.944" v="101"/>
        <pc:sldMkLst>
          <pc:docMk/>
          <pc:sldMk cId="0" sldId="265"/>
        </pc:sldMkLst>
        <pc:spChg chg="add">
          <ac:chgData name="Mills, Emma" userId="S::millse@lancaster.ac.uk::b0cf7d44-bd94-4f26-9be2-726468f0e4c6" providerId="AD" clId="Web-{F66761AA-4E58-95B7-D022-AF7B665385D3}" dt="2026-10-26T16:55:35.944" v="101"/>
          <ac:spMkLst>
            <pc:docMk/>
            <pc:sldMk cId="0" sldId="265"/>
            <ac:spMk id="4" creationId="{151C3F93-5BC5-BD41-95CE-8E2136CD67AC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39.288" v="102"/>
        <pc:sldMkLst>
          <pc:docMk/>
          <pc:sldMk cId="0" sldId="266"/>
        </pc:sldMkLst>
        <pc:spChg chg="add">
          <ac:chgData name="Mills, Emma" userId="S::millse@lancaster.ac.uk::b0cf7d44-bd94-4f26-9be2-726468f0e4c6" providerId="AD" clId="Web-{F66761AA-4E58-95B7-D022-AF7B665385D3}" dt="2026-10-26T16:55:39.288" v="102"/>
          <ac:spMkLst>
            <pc:docMk/>
            <pc:sldMk cId="0" sldId="266"/>
            <ac:spMk id="4" creationId="{F1BA7ECD-7152-E012-9BFE-1A8CFAC3F3FD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40.663" v="103"/>
        <pc:sldMkLst>
          <pc:docMk/>
          <pc:sldMk cId="0" sldId="267"/>
        </pc:sldMkLst>
        <pc:spChg chg="add">
          <ac:chgData name="Mills, Emma" userId="S::millse@lancaster.ac.uk::b0cf7d44-bd94-4f26-9be2-726468f0e4c6" providerId="AD" clId="Web-{F66761AA-4E58-95B7-D022-AF7B665385D3}" dt="2026-10-26T16:55:40.663" v="103"/>
          <ac:spMkLst>
            <pc:docMk/>
            <pc:sldMk cId="0" sldId="267"/>
            <ac:spMk id="4" creationId="{8BDF672F-8B60-B596-A3D3-F3DFB4A18F4D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42.491" v="104"/>
        <pc:sldMkLst>
          <pc:docMk/>
          <pc:sldMk cId="0" sldId="268"/>
        </pc:sldMkLst>
        <pc:spChg chg="add">
          <ac:chgData name="Mills, Emma" userId="S::millse@lancaster.ac.uk::b0cf7d44-bd94-4f26-9be2-726468f0e4c6" providerId="AD" clId="Web-{F66761AA-4E58-95B7-D022-AF7B665385D3}" dt="2026-10-26T16:55:42.491" v="104"/>
          <ac:spMkLst>
            <pc:docMk/>
            <pc:sldMk cId="0" sldId="268"/>
            <ac:spMk id="4" creationId="{9F19864C-FA32-4302-9AA0-3B8FE5CB3784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43.663" v="105"/>
        <pc:sldMkLst>
          <pc:docMk/>
          <pc:sldMk cId="0" sldId="269"/>
        </pc:sldMkLst>
        <pc:spChg chg="add">
          <ac:chgData name="Mills, Emma" userId="S::millse@lancaster.ac.uk::b0cf7d44-bd94-4f26-9be2-726468f0e4c6" providerId="AD" clId="Web-{F66761AA-4E58-95B7-D022-AF7B665385D3}" dt="2026-10-26T16:55:43.663" v="105"/>
          <ac:spMkLst>
            <pc:docMk/>
            <pc:sldMk cId="0" sldId="269"/>
            <ac:spMk id="4" creationId="{9A7446F0-3E2D-E4E7-1632-893E69B7C828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46.444" v="106"/>
        <pc:sldMkLst>
          <pc:docMk/>
          <pc:sldMk cId="0" sldId="270"/>
        </pc:sldMkLst>
        <pc:spChg chg="add">
          <ac:chgData name="Mills, Emma" userId="S::millse@lancaster.ac.uk::b0cf7d44-bd94-4f26-9be2-726468f0e4c6" providerId="AD" clId="Web-{F66761AA-4E58-95B7-D022-AF7B665385D3}" dt="2026-10-26T16:55:46.444" v="106"/>
          <ac:spMkLst>
            <pc:docMk/>
            <pc:sldMk cId="0" sldId="270"/>
            <ac:spMk id="4" creationId="{730334B1-A017-D274-1DEC-F4A39CA064FD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48.507" v="107"/>
        <pc:sldMkLst>
          <pc:docMk/>
          <pc:sldMk cId="0" sldId="271"/>
        </pc:sldMkLst>
        <pc:spChg chg="add">
          <ac:chgData name="Mills, Emma" userId="S::millse@lancaster.ac.uk::b0cf7d44-bd94-4f26-9be2-726468f0e4c6" providerId="AD" clId="Web-{F66761AA-4E58-95B7-D022-AF7B665385D3}" dt="2026-10-26T16:55:48.507" v="107"/>
          <ac:spMkLst>
            <pc:docMk/>
            <pc:sldMk cId="0" sldId="271"/>
            <ac:spMk id="4" creationId="{A4EBE431-90E3-D276-628B-4D034EC17B50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49.679" v="108"/>
        <pc:sldMkLst>
          <pc:docMk/>
          <pc:sldMk cId="0" sldId="272"/>
        </pc:sldMkLst>
        <pc:spChg chg="add">
          <ac:chgData name="Mills, Emma" userId="S::millse@lancaster.ac.uk::b0cf7d44-bd94-4f26-9be2-726468f0e4c6" providerId="AD" clId="Web-{F66761AA-4E58-95B7-D022-AF7B665385D3}" dt="2026-10-26T16:55:49.679" v="108"/>
          <ac:spMkLst>
            <pc:docMk/>
            <pc:sldMk cId="0" sldId="272"/>
            <ac:spMk id="4" creationId="{C6BEF0E4-6DD6-1CCE-08CA-5250EB0DBDB6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51.554" v="109"/>
        <pc:sldMkLst>
          <pc:docMk/>
          <pc:sldMk cId="0" sldId="273"/>
        </pc:sldMkLst>
        <pc:spChg chg="add">
          <ac:chgData name="Mills, Emma" userId="S::millse@lancaster.ac.uk::b0cf7d44-bd94-4f26-9be2-726468f0e4c6" providerId="AD" clId="Web-{F66761AA-4E58-95B7-D022-AF7B665385D3}" dt="2026-10-26T16:55:51.554" v="109"/>
          <ac:spMkLst>
            <pc:docMk/>
            <pc:sldMk cId="0" sldId="273"/>
            <ac:spMk id="4" creationId="{45C0D65B-DF72-E4F3-743B-C6CA1940E827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53.710" v="110"/>
        <pc:sldMkLst>
          <pc:docMk/>
          <pc:sldMk cId="0" sldId="274"/>
        </pc:sldMkLst>
        <pc:spChg chg="add">
          <ac:chgData name="Mills, Emma" userId="S::millse@lancaster.ac.uk::b0cf7d44-bd94-4f26-9be2-726468f0e4c6" providerId="AD" clId="Web-{F66761AA-4E58-95B7-D022-AF7B665385D3}" dt="2026-10-26T16:55:53.710" v="110"/>
          <ac:spMkLst>
            <pc:docMk/>
            <pc:sldMk cId="0" sldId="274"/>
            <ac:spMk id="4" creationId="{7955B9AA-CAFD-E180-197C-CDCC1EBDA283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55.148" v="111"/>
        <pc:sldMkLst>
          <pc:docMk/>
          <pc:sldMk cId="0" sldId="275"/>
        </pc:sldMkLst>
        <pc:spChg chg="add">
          <ac:chgData name="Mills, Emma" userId="S::millse@lancaster.ac.uk::b0cf7d44-bd94-4f26-9be2-726468f0e4c6" providerId="AD" clId="Web-{F66761AA-4E58-95B7-D022-AF7B665385D3}" dt="2026-10-26T16:55:55.148" v="111"/>
          <ac:spMkLst>
            <pc:docMk/>
            <pc:sldMk cId="0" sldId="275"/>
            <ac:spMk id="4" creationId="{CFB4B4D7-4BB9-4BCA-89A3-C6865E5881BA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56.554" v="112"/>
        <pc:sldMkLst>
          <pc:docMk/>
          <pc:sldMk cId="0" sldId="276"/>
        </pc:sldMkLst>
        <pc:spChg chg="add">
          <ac:chgData name="Mills, Emma" userId="S::millse@lancaster.ac.uk::b0cf7d44-bd94-4f26-9be2-726468f0e4c6" providerId="AD" clId="Web-{F66761AA-4E58-95B7-D022-AF7B665385D3}" dt="2026-10-26T16:55:56.554" v="112"/>
          <ac:spMkLst>
            <pc:docMk/>
            <pc:sldMk cId="0" sldId="276"/>
            <ac:spMk id="4" creationId="{8805EF19-6CBD-C3C3-B839-B53BA8912148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5:58.507" v="113"/>
        <pc:sldMkLst>
          <pc:docMk/>
          <pc:sldMk cId="0" sldId="277"/>
        </pc:sldMkLst>
        <pc:spChg chg="add">
          <ac:chgData name="Mills, Emma" userId="S::millse@lancaster.ac.uk::b0cf7d44-bd94-4f26-9be2-726468f0e4c6" providerId="AD" clId="Web-{F66761AA-4E58-95B7-D022-AF7B665385D3}" dt="2026-10-26T16:55:58.507" v="113"/>
          <ac:spMkLst>
            <pc:docMk/>
            <pc:sldMk cId="0" sldId="277"/>
            <ac:spMk id="4" creationId="{F62D8635-F226-3EE4-583C-237ADE273118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01.351" v="114"/>
        <pc:sldMkLst>
          <pc:docMk/>
          <pc:sldMk cId="0" sldId="278"/>
        </pc:sldMkLst>
        <pc:spChg chg="add">
          <ac:chgData name="Mills, Emma" userId="S::millse@lancaster.ac.uk::b0cf7d44-bd94-4f26-9be2-726468f0e4c6" providerId="AD" clId="Web-{F66761AA-4E58-95B7-D022-AF7B665385D3}" dt="2026-10-26T16:56:01.351" v="114"/>
          <ac:spMkLst>
            <pc:docMk/>
            <pc:sldMk cId="0" sldId="278"/>
            <ac:spMk id="4" creationId="{A884C368-13CC-6349-EBF3-0AF690420F5A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02.757" v="115"/>
        <pc:sldMkLst>
          <pc:docMk/>
          <pc:sldMk cId="0" sldId="279"/>
        </pc:sldMkLst>
        <pc:spChg chg="add">
          <ac:chgData name="Mills, Emma" userId="S::millse@lancaster.ac.uk::b0cf7d44-bd94-4f26-9be2-726468f0e4c6" providerId="AD" clId="Web-{F66761AA-4E58-95B7-D022-AF7B665385D3}" dt="2026-10-26T16:56:02.757" v="115"/>
          <ac:spMkLst>
            <pc:docMk/>
            <pc:sldMk cId="0" sldId="279"/>
            <ac:spMk id="4" creationId="{CD954FBE-B4B3-05D0-A788-DAD006716892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04.351" v="116"/>
        <pc:sldMkLst>
          <pc:docMk/>
          <pc:sldMk cId="0" sldId="280"/>
        </pc:sldMkLst>
        <pc:spChg chg="add">
          <ac:chgData name="Mills, Emma" userId="S::millse@lancaster.ac.uk::b0cf7d44-bd94-4f26-9be2-726468f0e4c6" providerId="AD" clId="Web-{F66761AA-4E58-95B7-D022-AF7B665385D3}" dt="2026-10-26T16:56:04.351" v="116"/>
          <ac:spMkLst>
            <pc:docMk/>
            <pc:sldMk cId="0" sldId="280"/>
            <ac:spMk id="4" creationId="{BAFC8E5D-7EC8-EBB8-54A8-17A03164F8FA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06.148" v="117"/>
        <pc:sldMkLst>
          <pc:docMk/>
          <pc:sldMk cId="0" sldId="281"/>
        </pc:sldMkLst>
        <pc:spChg chg="add">
          <ac:chgData name="Mills, Emma" userId="S::millse@lancaster.ac.uk::b0cf7d44-bd94-4f26-9be2-726468f0e4c6" providerId="AD" clId="Web-{F66761AA-4E58-95B7-D022-AF7B665385D3}" dt="2026-10-26T16:56:06.148" v="117"/>
          <ac:spMkLst>
            <pc:docMk/>
            <pc:sldMk cId="0" sldId="281"/>
            <ac:spMk id="4" creationId="{0227BA63-F5E4-722E-7D53-912495C5353B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09.680" v="118"/>
        <pc:sldMkLst>
          <pc:docMk/>
          <pc:sldMk cId="0" sldId="282"/>
        </pc:sldMkLst>
        <pc:spChg chg="add">
          <ac:chgData name="Mills, Emma" userId="S::millse@lancaster.ac.uk::b0cf7d44-bd94-4f26-9be2-726468f0e4c6" providerId="AD" clId="Web-{F66761AA-4E58-95B7-D022-AF7B665385D3}" dt="2026-10-26T16:56:09.680" v="118"/>
          <ac:spMkLst>
            <pc:docMk/>
            <pc:sldMk cId="0" sldId="282"/>
            <ac:spMk id="4" creationId="{72D57DD5-6137-A55C-4A1C-BB9414EED97A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11.180" v="119"/>
        <pc:sldMkLst>
          <pc:docMk/>
          <pc:sldMk cId="0" sldId="283"/>
        </pc:sldMkLst>
        <pc:spChg chg="add">
          <ac:chgData name="Mills, Emma" userId="S::millse@lancaster.ac.uk::b0cf7d44-bd94-4f26-9be2-726468f0e4c6" providerId="AD" clId="Web-{F66761AA-4E58-95B7-D022-AF7B665385D3}" dt="2026-10-26T16:56:11.180" v="119"/>
          <ac:spMkLst>
            <pc:docMk/>
            <pc:sldMk cId="0" sldId="283"/>
            <ac:spMk id="4" creationId="{A9ED3097-916D-E9FE-FEFA-87D63C4207EE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19.789" v="125"/>
        <pc:sldMkLst>
          <pc:docMk/>
          <pc:sldMk cId="0" sldId="284"/>
        </pc:sldMkLst>
        <pc:spChg chg="add">
          <ac:chgData name="Mills, Emma" userId="S::millse@lancaster.ac.uk::b0cf7d44-bd94-4f26-9be2-726468f0e4c6" providerId="AD" clId="Web-{F66761AA-4E58-95B7-D022-AF7B665385D3}" dt="2026-10-26T16:56:19.789" v="125"/>
          <ac:spMkLst>
            <pc:docMk/>
            <pc:sldMk cId="0" sldId="284"/>
            <ac:spMk id="4" creationId="{851E9ED1-0DF5-9E0A-20A6-78FEE0A06323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21.227" v="126"/>
        <pc:sldMkLst>
          <pc:docMk/>
          <pc:sldMk cId="0" sldId="285"/>
        </pc:sldMkLst>
        <pc:spChg chg="add">
          <ac:chgData name="Mills, Emma" userId="S::millse@lancaster.ac.uk::b0cf7d44-bd94-4f26-9be2-726468f0e4c6" providerId="AD" clId="Web-{F66761AA-4E58-95B7-D022-AF7B665385D3}" dt="2026-10-26T16:56:21.227" v="126"/>
          <ac:spMkLst>
            <pc:docMk/>
            <pc:sldMk cId="0" sldId="285"/>
            <ac:spMk id="4" creationId="{05922260-C7AC-536A-078D-FFD333253878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22.149" v="127"/>
        <pc:sldMkLst>
          <pc:docMk/>
          <pc:sldMk cId="0" sldId="286"/>
        </pc:sldMkLst>
        <pc:spChg chg="add">
          <ac:chgData name="Mills, Emma" userId="S::millse@lancaster.ac.uk::b0cf7d44-bd94-4f26-9be2-726468f0e4c6" providerId="AD" clId="Web-{F66761AA-4E58-95B7-D022-AF7B665385D3}" dt="2026-10-26T16:56:22.149" v="127"/>
          <ac:spMkLst>
            <pc:docMk/>
            <pc:sldMk cId="0" sldId="286"/>
            <ac:spMk id="4" creationId="{EA68BB55-3907-9FBA-0DB7-D00E870573BD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25.352" v="128"/>
        <pc:sldMkLst>
          <pc:docMk/>
          <pc:sldMk cId="0" sldId="287"/>
        </pc:sldMkLst>
        <pc:spChg chg="add">
          <ac:chgData name="Mills, Emma" userId="S::millse@lancaster.ac.uk::b0cf7d44-bd94-4f26-9be2-726468f0e4c6" providerId="AD" clId="Web-{F66761AA-4E58-95B7-D022-AF7B665385D3}" dt="2026-10-26T16:56:25.352" v="128"/>
          <ac:spMkLst>
            <pc:docMk/>
            <pc:sldMk cId="0" sldId="287"/>
            <ac:spMk id="4" creationId="{C45B584E-75B0-E928-9AA4-5240D154FD7E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28.212" v="129"/>
        <pc:sldMkLst>
          <pc:docMk/>
          <pc:sldMk cId="0" sldId="288"/>
        </pc:sldMkLst>
        <pc:spChg chg="add">
          <ac:chgData name="Mills, Emma" userId="S::millse@lancaster.ac.uk::b0cf7d44-bd94-4f26-9be2-726468f0e4c6" providerId="AD" clId="Web-{F66761AA-4E58-95B7-D022-AF7B665385D3}" dt="2026-10-26T16:56:28.212" v="129"/>
          <ac:spMkLst>
            <pc:docMk/>
            <pc:sldMk cId="0" sldId="288"/>
            <ac:spMk id="4" creationId="{29EF041D-33A3-9410-73A4-46BA4C681BE1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29.180" v="130"/>
        <pc:sldMkLst>
          <pc:docMk/>
          <pc:sldMk cId="0" sldId="289"/>
        </pc:sldMkLst>
        <pc:spChg chg="add">
          <ac:chgData name="Mills, Emma" userId="S::millse@lancaster.ac.uk::b0cf7d44-bd94-4f26-9be2-726468f0e4c6" providerId="AD" clId="Web-{F66761AA-4E58-95B7-D022-AF7B665385D3}" dt="2026-10-26T16:56:29.180" v="130"/>
          <ac:spMkLst>
            <pc:docMk/>
            <pc:sldMk cId="0" sldId="289"/>
            <ac:spMk id="4" creationId="{DAEAECD2-1800-4B51-429E-7E718F71BA84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30.305" v="131"/>
        <pc:sldMkLst>
          <pc:docMk/>
          <pc:sldMk cId="0" sldId="290"/>
        </pc:sldMkLst>
        <pc:spChg chg="add">
          <ac:chgData name="Mills, Emma" userId="S::millse@lancaster.ac.uk::b0cf7d44-bd94-4f26-9be2-726468f0e4c6" providerId="AD" clId="Web-{F66761AA-4E58-95B7-D022-AF7B665385D3}" dt="2026-10-26T16:56:30.305" v="131"/>
          <ac:spMkLst>
            <pc:docMk/>
            <pc:sldMk cId="0" sldId="290"/>
            <ac:spMk id="4" creationId="{DC58FC43-FEB8-6F99-EAA6-8B151BA3010C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31.446" v="132"/>
        <pc:sldMkLst>
          <pc:docMk/>
          <pc:sldMk cId="0" sldId="291"/>
        </pc:sldMkLst>
        <pc:spChg chg="add">
          <ac:chgData name="Mills, Emma" userId="S::millse@lancaster.ac.uk::b0cf7d44-bd94-4f26-9be2-726468f0e4c6" providerId="AD" clId="Web-{F66761AA-4E58-95B7-D022-AF7B665385D3}" dt="2026-10-26T16:56:31.446" v="132"/>
          <ac:spMkLst>
            <pc:docMk/>
            <pc:sldMk cId="0" sldId="291"/>
            <ac:spMk id="4" creationId="{8770D8CC-2F95-E585-3A19-70998C33FC4E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33.462" v="133"/>
        <pc:sldMkLst>
          <pc:docMk/>
          <pc:sldMk cId="0" sldId="292"/>
        </pc:sldMkLst>
        <pc:spChg chg="add">
          <ac:chgData name="Mills, Emma" userId="S::millse@lancaster.ac.uk::b0cf7d44-bd94-4f26-9be2-726468f0e4c6" providerId="AD" clId="Web-{F66761AA-4E58-95B7-D022-AF7B665385D3}" dt="2026-10-26T16:56:33.462" v="133"/>
          <ac:spMkLst>
            <pc:docMk/>
            <pc:sldMk cId="0" sldId="292"/>
            <ac:spMk id="4" creationId="{6487EDB5-30DE-F677-00B7-41A5F81C737B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35.884" v="134"/>
        <pc:sldMkLst>
          <pc:docMk/>
          <pc:sldMk cId="0" sldId="293"/>
        </pc:sldMkLst>
        <pc:spChg chg="add">
          <ac:chgData name="Mills, Emma" userId="S::millse@lancaster.ac.uk::b0cf7d44-bd94-4f26-9be2-726468f0e4c6" providerId="AD" clId="Web-{F66761AA-4E58-95B7-D022-AF7B665385D3}" dt="2026-10-26T16:56:35.884" v="134"/>
          <ac:spMkLst>
            <pc:docMk/>
            <pc:sldMk cId="0" sldId="293"/>
            <ac:spMk id="4" creationId="{9F918647-120E-465E-EBFB-39B75D276BE8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37.243" v="135"/>
        <pc:sldMkLst>
          <pc:docMk/>
          <pc:sldMk cId="0" sldId="294"/>
        </pc:sldMkLst>
        <pc:spChg chg="add">
          <ac:chgData name="Mills, Emma" userId="S::millse@lancaster.ac.uk::b0cf7d44-bd94-4f26-9be2-726468f0e4c6" providerId="AD" clId="Web-{F66761AA-4E58-95B7-D022-AF7B665385D3}" dt="2026-10-26T16:56:37.243" v="135"/>
          <ac:spMkLst>
            <pc:docMk/>
            <pc:sldMk cId="0" sldId="294"/>
            <ac:spMk id="4" creationId="{DCE278D0-E3F1-5413-7C34-81431446388F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38.337" v="136"/>
        <pc:sldMkLst>
          <pc:docMk/>
          <pc:sldMk cId="0" sldId="295"/>
        </pc:sldMkLst>
        <pc:spChg chg="add">
          <ac:chgData name="Mills, Emma" userId="S::millse@lancaster.ac.uk::b0cf7d44-bd94-4f26-9be2-726468f0e4c6" providerId="AD" clId="Web-{F66761AA-4E58-95B7-D022-AF7B665385D3}" dt="2026-10-26T16:56:38.337" v="136"/>
          <ac:spMkLst>
            <pc:docMk/>
            <pc:sldMk cId="0" sldId="295"/>
            <ac:spMk id="4" creationId="{5DAE2519-1D6C-4C28-D75B-B69D615C2473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39.759" v="137"/>
        <pc:sldMkLst>
          <pc:docMk/>
          <pc:sldMk cId="0" sldId="296"/>
        </pc:sldMkLst>
        <pc:spChg chg="add">
          <ac:chgData name="Mills, Emma" userId="S::millse@lancaster.ac.uk::b0cf7d44-bd94-4f26-9be2-726468f0e4c6" providerId="AD" clId="Web-{F66761AA-4E58-95B7-D022-AF7B665385D3}" dt="2026-10-26T16:56:39.759" v="137"/>
          <ac:spMkLst>
            <pc:docMk/>
            <pc:sldMk cId="0" sldId="296"/>
            <ac:spMk id="4" creationId="{5AD96DE4-B6B4-6CCC-FC8A-F0D553587207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41.650" v="138"/>
        <pc:sldMkLst>
          <pc:docMk/>
          <pc:sldMk cId="0" sldId="297"/>
        </pc:sldMkLst>
        <pc:spChg chg="add">
          <ac:chgData name="Mills, Emma" userId="S::millse@lancaster.ac.uk::b0cf7d44-bd94-4f26-9be2-726468f0e4c6" providerId="AD" clId="Web-{F66761AA-4E58-95B7-D022-AF7B665385D3}" dt="2026-10-26T16:56:41.650" v="138"/>
          <ac:spMkLst>
            <pc:docMk/>
            <pc:sldMk cId="0" sldId="297"/>
            <ac:spMk id="4" creationId="{451702B9-94C5-1B7D-C2A7-66A9A8657CE2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43.993" v="139"/>
        <pc:sldMkLst>
          <pc:docMk/>
          <pc:sldMk cId="0" sldId="298"/>
        </pc:sldMkLst>
        <pc:spChg chg="add">
          <ac:chgData name="Mills, Emma" userId="S::millse@lancaster.ac.uk::b0cf7d44-bd94-4f26-9be2-726468f0e4c6" providerId="AD" clId="Web-{F66761AA-4E58-95B7-D022-AF7B665385D3}" dt="2026-10-26T16:56:43.993" v="139"/>
          <ac:spMkLst>
            <pc:docMk/>
            <pc:sldMk cId="0" sldId="298"/>
            <ac:spMk id="4" creationId="{643B6354-894B-CAA4-D465-10106D269E03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45.556" v="140"/>
        <pc:sldMkLst>
          <pc:docMk/>
          <pc:sldMk cId="0" sldId="299"/>
        </pc:sldMkLst>
        <pc:spChg chg="add">
          <ac:chgData name="Mills, Emma" userId="S::millse@lancaster.ac.uk::b0cf7d44-bd94-4f26-9be2-726468f0e4c6" providerId="AD" clId="Web-{F66761AA-4E58-95B7-D022-AF7B665385D3}" dt="2026-10-26T16:56:45.556" v="140"/>
          <ac:spMkLst>
            <pc:docMk/>
            <pc:sldMk cId="0" sldId="299"/>
            <ac:spMk id="4" creationId="{93D87BC4-30AB-D18D-9C14-22D8B49B5407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49.603" v="141"/>
        <pc:sldMkLst>
          <pc:docMk/>
          <pc:sldMk cId="0" sldId="300"/>
        </pc:sldMkLst>
        <pc:spChg chg="add">
          <ac:chgData name="Mills, Emma" userId="S::millse@lancaster.ac.uk::b0cf7d44-bd94-4f26-9be2-726468f0e4c6" providerId="AD" clId="Web-{F66761AA-4E58-95B7-D022-AF7B665385D3}" dt="2026-10-26T16:56:49.603" v="141"/>
          <ac:spMkLst>
            <pc:docMk/>
            <pc:sldMk cId="0" sldId="300"/>
            <ac:spMk id="4" creationId="{3DCF2511-F3D5-A34B-C081-E4944D8C5E6E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50.853" v="142"/>
        <pc:sldMkLst>
          <pc:docMk/>
          <pc:sldMk cId="0" sldId="301"/>
        </pc:sldMkLst>
        <pc:spChg chg="add">
          <ac:chgData name="Mills, Emma" userId="S::millse@lancaster.ac.uk::b0cf7d44-bd94-4f26-9be2-726468f0e4c6" providerId="AD" clId="Web-{F66761AA-4E58-95B7-D022-AF7B665385D3}" dt="2026-10-26T16:56:50.853" v="142"/>
          <ac:spMkLst>
            <pc:docMk/>
            <pc:sldMk cId="0" sldId="301"/>
            <ac:spMk id="4" creationId="{8C5DE1D8-E1AA-8AE2-1FAB-F4DB83C77BEB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52.306" v="143"/>
        <pc:sldMkLst>
          <pc:docMk/>
          <pc:sldMk cId="0" sldId="302"/>
        </pc:sldMkLst>
        <pc:spChg chg="add">
          <ac:chgData name="Mills, Emma" userId="S::millse@lancaster.ac.uk::b0cf7d44-bd94-4f26-9be2-726468f0e4c6" providerId="AD" clId="Web-{F66761AA-4E58-95B7-D022-AF7B665385D3}" dt="2026-10-26T16:56:52.306" v="143"/>
          <ac:spMkLst>
            <pc:docMk/>
            <pc:sldMk cId="0" sldId="302"/>
            <ac:spMk id="4" creationId="{7CAFE60F-71FD-D769-104E-7A23B2F9DD05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53.822" v="144"/>
        <pc:sldMkLst>
          <pc:docMk/>
          <pc:sldMk cId="0" sldId="303"/>
        </pc:sldMkLst>
        <pc:spChg chg="add">
          <ac:chgData name="Mills, Emma" userId="S::millse@lancaster.ac.uk::b0cf7d44-bd94-4f26-9be2-726468f0e4c6" providerId="AD" clId="Web-{F66761AA-4E58-95B7-D022-AF7B665385D3}" dt="2026-10-26T16:56:53.822" v="144"/>
          <ac:spMkLst>
            <pc:docMk/>
            <pc:sldMk cId="0" sldId="303"/>
            <ac:spMk id="4" creationId="{10F29C56-B394-FE2E-26EC-EB9B7988F500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55.478" v="145"/>
        <pc:sldMkLst>
          <pc:docMk/>
          <pc:sldMk cId="0" sldId="304"/>
        </pc:sldMkLst>
        <pc:spChg chg="add">
          <ac:chgData name="Mills, Emma" userId="S::millse@lancaster.ac.uk::b0cf7d44-bd94-4f26-9be2-726468f0e4c6" providerId="AD" clId="Web-{F66761AA-4E58-95B7-D022-AF7B665385D3}" dt="2026-10-26T16:56:55.478" v="145"/>
          <ac:spMkLst>
            <pc:docMk/>
            <pc:sldMk cId="0" sldId="304"/>
            <ac:spMk id="4" creationId="{53B91CD6-87AE-B6BD-8273-C70B16C6266A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57.916" v="146"/>
        <pc:sldMkLst>
          <pc:docMk/>
          <pc:sldMk cId="0" sldId="305"/>
        </pc:sldMkLst>
        <pc:spChg chg="add">
          <ac:chgData name="Mills, Emma" userId="S::millse@lancaster.ac.uk::b0cf7d44-bd94-4f26-9be2-726468f0e4c6" providerId="AD" clId="Web-{F66761AA-4E58-95B7-D022-AF7B665385D3}" dt="2026-10-26T16:56:57.916" v="146"/>
          <ac:spMkLst>
            <pc:docMk/>
            <pc:sldMk cId="0" sldId="305"/>
            <ac:spMk id="4" creationId="{2154AE9A-A1DE-6246-CDF5-ECDEF15DCEB3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6:59.150" v="147"/>
        <pc:sldMkLst>
          <pc:docMk/>
          <pc:sldMk cId="0" sldId="306"/>
        </pc:sldMkLst>
        <pc:spChg chg="add">
          <ac:chgData name="Mills, Emma" userId="S::millse@lancaster.ac.uk::b0cf7d44-bd94-4f26-9be2-726468f0e4c6" providerId="AD" clId="Web-{F66761AA-4E58-95B7-D022-AF7B665385D3}" dt="2026-10-26T16:56:59.150" v="147"/>
          <ac:spMkLst>
            <pc:docMk/>
            <pc:sldMk cId="0" sldId="306"/>
            <ac:spMk id="4" creationId="{D899D7D7-934B-B6B1-891C-3744C5B24C21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01.150" v="148"/>
        <pc:sldMkLst>
          <pc:docMk/>
          <pc:sldMk cId="0" sldId="307"/>
        </pc:sldMkLst>
        <pc:spChg chg="add">
          <ac:chgData name="Mills, Emma" userId="S::millse@lancaster.ac.uk::b0cf7d44-bd94-4f26-9be2-726468f0e4c6" providerId="AD" clId="Web-{F66761AA-4E58-95B7-D022-AF7B665385D3}" dt="2026-10-26T16:57:01.150" v="148"/>
          <ac:spMkLst>
            <pc:docMk/>
            <pc:sldMk cId="0" sldId="307"/>
            <ac:spMk id="4" creationId="{1F9EDB9F-42A5-8E0B-D15C-FFB538DA1006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02.432" v="149"/>
        <pc:sldMkLst>
          <pc:docMk/>
          <pc:sldMk cId="0" sldId="308"/>
        </pc:sldMkLst>
        <pc:spChg chg="add">
          <ac:chgData name="Mills, Emma" userId="S::millse@lancaster.ac.uk::b0cf7d44-bd94-4f26-9be2-726468f0e4c6" providerId="AD" clId="Web-{F66761AA-4E58-95B7-D022-AF7B665385D3}" dt="2026-10-26T16:57:02.432" v="149"/>
          <ac:spMkLst>
            <pc:docMk/>
            <pc:sldMk cId="0" sldId="308"/>
            <ac:spMk id="4" creationId="{C3884D27-B9E3-9FEA-F2F2-1BD3A7F52330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03.869" v="150"/>
        <pc:sldMkLst>
          <pc:docMk/>
          <pc:sldMk cId="0" sldId="309"/>
        </pc:sldMkLst>
        <pc:spChg chg="add">
          <ac:chgData name="Mills, Emma" userId="S::millse@lancaster.ac.uk::b0cf7d44-bd94-4f26-9be2-726468f0e4c6" providerId="AD" clId="Web-{F66761AA-4E58-95B7-D022-AF7B665385D3}" dt="2026-10-26T16:57:03.869" v="150"/>
          <ac:spMkLst>
            <pc:docMk/>
            <pc:sldMk cId="0" sldId="309"/>
            <ac:spMk id="4" creationId="{D0BB88D4-9888-EC10-34AD-8951F0D4CEC0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05.885" v="151"/>
        <pc:sldMkLst>
          <pc:docMk/>
          <pc:sldMk cId="0" sldId="310"/>
        </pc:sldMkLst>
        <pc:spChg chg="add">
          <ac:chgData name="Mills, Emma" userId="S::millse@lancaster.ac.uk::b0cf7d44-bd94-4f26-9be2-726468f0e4c6" providerId="AD" clId="Web-{F66761AA-4E58-95B7-D022-AF7B665385D3}" dt="2026-10-26T16:57:05.885" v="151"/>
          <ac:spMkLst>
            <pc:docMk/>
            <pc:sldMk cId="0" sldId="310"/>
            <ac:spMk id="4" creationId="{2170494E-ED0E-DF6D-836F-06E11B2844DF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07.994" v="152"/>
        <pc:sldMkLst>
          <pc:docMk/>
          <pc:sldMk cId="0" sldId="311"/>
        </pc:sldMkLst>
        <pc:spChg chg="add">
          <ac:chgData name="Mills, Emma" userId="S::millse@lancaster.ac.uk::b0cf7d44-bd94-4f26-9be2-726468f0e4c6" providerId="AD" clId="Web-{F66761AA-4E58-95B7-D022-AF7B665385D3}" dt="2026-10-26T16:57:07.994" v="152"/>
          <ac:spMkLst>
            <pc:docMk/>
            <pc:sldMk cId="0" sldId="311"/>
            <ac:spMk id="4" creationId="{FCE6C2EF-DDA5-5516-E998-F5498BDE9D2F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09.541" v="153"/>
        <pc:sldMkLst>
          <pc:docMk/>
          <pc:sldMk cId="0" sldId="312"/>
        </pc:sldMkLst>
        <pc:spChg chg="add">
          <ac:chgData name="Mills, Emma" userId="S::millse@lancaster.ac.uk::b0cf7d44-bd94-4f26-9be2-726468f0e4c6" providerId="AD" clId="Web-{F66761AA-4E58-95B7-D022-AF7B665385D3}" dt="2026-10-26T16:57:09.541" v="153"/>
          <ac:spMkLst>
            <pc:docMk/>
            <pc:sldMk cId="0" sldId="312"/>
            <ac:spMk id="4" creationId="{BBC592F2-842B-9113-98E9-C5302FE56442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11.620" v="154"/>
        <pc:sldMkLst>
          <pc:docMk/>
          <pc:sldMk cId="0" sldId="313"/>
        </pc:sldMkLst>
        <pc:spChg chg="add">
          <ac:chgData name="Mills, Emma" userId="S::millse@lancaster.ac.uk::b0cf7d44-bd94-4f26-9be2-726468f0e4c6" providerId="AD" clId="Web-{F66761AA-4E58-95B7-D022-AF7B665385D3}" dt="2026-10-26T16:57:11.620" v="154"/>
          <ac:spMkLst>
            <pc:docMk/>
            <pc:sldMk cId="0" sldId="313"/>
            <ac:spMk id="4" creationId="{A104825E-20BB-5AFF-EF9C-B447DFF8FACF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12.979" v="155"/>
        <pc:sldMkLst>
          <pc:docMk/>
          <pc:sldMk cId="0" sldId="314"/>
        </pc:sldMkLst>
        <pc:spChg chg="add">
          <ac:chgData name="Mills, Emma" userId="S::millse@lancaster.ac.uk::b0cf7d44-bd94-4f26-9be2-726468f0e4c6" providerId="AD" clId="Web-{F66761AA-4E58-95B7-D022-AF7B665385D3}" dt="2026-10-26T16:57:12.979" v="155"/>
          <ac:spMkLst>
            <pc:docMk/>
            <pc:sldMk cId="0" sldId="314"/>
            <ac:spMk id="4" creationId="{0474CC82-44C2-79D6-3DD3-6624699FEBBB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14.182" v="156"/>
        <pc:sldMkLst>
          <pc:docMk/>
          <pc:sldMk cId="0" sldId="315"/>
        </pc:sldMkLst>
        <pc:spChg chg="add">
          <ac:chgData name="Mills, Emma" userId="S::millse@lancaster.ac.uk::b0cf7d44-bd94-4f26-9be2-726468f0e4c6" providerId="AD" clId="Web-{F66761AA-4E58-95B7-D022-AF7B665385D3}" dt="2026-10-26T16:57:14.182" v="156"/>
          <ac:spMkLst>
            <pc:docMk/>
            <pc:sldMk cId="0" sldId="315"/>
            <ac:spMk id="4" creationId="{C632B8FF-9542-E4E6-BC5C-63FA918C014E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16.182" v="157"/>
        <pc:sldMkLst>
          <pc:docMk/>
          <pc:sldMk cId="0" sldId="316"/>
        </pc:sldMkLst>
        <pc:spChg chg="add">
          <ac:chgData name="Mills, Emma" userId="S::millse@lancaster.ac.uk::b0cf7d44-bd94-4f26-9be2-726468f0e4c6" providerId="AD" clId="Web-{F66761AA-4E58-95B7-D022-AF7B665385D3}" dt="2026-10-26T16:57:16.182" v="157"/>
          <ac:spMkLst>
            <pc:docMk/>
            <pc:sldMk cId="0" sldId="316"/>
            <ac:spMk id="4" creationId="{8EA4940D-DBBA-77B2-D47E-B672503CA5E1}"/>
          </ac:spMkLst>
        </pc:spChg>
      </pc:sldChg>
      <pc:sldChg chg="del">
        <pc:chgData name="Mills, Emma" userId="S::millse@lancaster.ac.uk::b0cf7d44-bd94-4f26-9be2-726468f0e4c6" providerId="AD" clId="Web-{F66761AA-4E58-95B7-D022-AF7B665385D3}" dt="2026-10-26T16:46:04.407" v="81"/>
        <pc:sldMkLst>
          <pc:docMk/>
          <pc:sldMk cId="0" sldId="317"/>
        </pc:sldMkLst>
      </pc:sldChg>
      <pc:sldChg chg="addSp">
        <pc:chgData name="Mills, Emma" userId="S::millse@lancaster.ac.uk::b0cf7d44-bd94-4f26-9be2-726468f0e4c6" providerId="AD" clId="Web-{F66761AA-4E58-95B7-D022-AF7B665385D3}" dt="2026-10-26T16:57:17.651" v="158"/>
        <pc:sldMkLst>
          <pc:docMk/>
          <pc:sldMk cId="0" sldId="318"/>
        </pc:sldMkLst>
        <pc:spChg chg="add">
          <ac:chgData name="Mills, Emma" userId="S::millse@lancaster.ac.uk::b0cf7d44-bd94-4f26-9be2-726468f0e4c6" providerId="AD" clId="Web-{F66761AA-4E58-95B7-D022-AF7B665385D3}" dt="2026-10-26T16:57:17.651" v="158"/>
          <ac:spMkLst>
            <pc:docMk/>
            <pc:sldMk cId="0" sldId="318"/>
            <ac:spMk id="4" creationId="{B1968700-A46C-9278-EFE0-CF4713FAB2B5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19.120" v="159"/>
        <pc:sldMkLst>
          <pc:docMk/>
          <pc:sldMk cId="0" sldId="319"/>
        </pc:sldMkLst>
        <pc:spChg chg="add">
          <ac:chgData name="Mills, Emma" userId="S::millse@lancaster.ac.uk::b0cf7d44-bd94-4f26-9be2-726468f0e4c6" providerId="AD" clId="Web-{F66761AA-4E58-95B7-D022-AF7B665385D3}" dt="2026-10-26T16:57:19.120" v="159"/>
          <ac:spMkLst>
            <pc:docMk/>
            <pc:sldMk cId="0" sldId="319"/>
            <ac:spMk id="4" creationId="{0CA8E30A-2317-0819-02B0-105FC6E1F28E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20.682" v="160"/>
        <pc:sldMkLst>
          <pc:docMk/>
          <pc:sldMk cId="0" sldId="320"/>
        </pc:sldMkLst>
        <pc:spChg chg="add">
          <ac:chgData name="Mills, Emma" userId="S::millse@lancaster.ac.uk::b0cf7d44-bd94-4f26-9be2-726468f0e4c6" providerId="AD" clId="Web-{F66761AA-4E58-95B7-D022-AF7B665385D3}" dt="2026-10-26T16:57:20.682" v="160"/>
          <ac:spMkLst>
            <pc:docMk/>
            <pc:sldMk cId="0" sldId="320"/>
            <ac:spMk id="4" creationId="{5614F3B0-8E97-E55C-810B-E2D7F16E5B9C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22.979" v="161"/>
        <pc:sldMkLst>
          <pc:docMk/>
          <pc:sldMk cId="0" sldId="321"/>
        </pc:sldMkLst>
        <pc:spChg chg="add">
          <ac:chgData name="Mills, Emma" userId="S::millse@lancaster.ac.uk::b0cf7d44-bd94-4f26-9be2-726468f0e4c6" providerId="AD" clId="Web-{F66761AA-4E58-95B7-D022-AF7B665385D3}" dt="2026-10-26T16:57:22.979" v="161"/>
          <ac:spMkLst>
            <pc:docMk/>
            <pc:sldMk cId="0" sldId="321"/>
            <ac:spMk id="4" creationId="{FC434063-CC2C-EC9A-FFA7-F6BC503B0200}"/>
          </ac:spMkLst>
        </pc:spChg>
      </pc:sldChg>
      <pc:sldChg chg="addSp">
        <pc:chgData name="Mills, Emma" userId="S::millse@lancaster.ac.uk::b0cf7d44-bd94-4f26-9be2-726468f0e4c6" providerId="AD" clId="Web-{F66761AA-4E58-95B7-D022-AF7B665385D3}" dt="2026-10-26T16:57:24.448" v="162"/>
        <pc:sldMkLst>
          <pc:docMk/>
          <pc:sldMk cId="0" sldId="322"/>
        </pc:sldMkLst>
        <pc:spChg chg="add">
          <ac:chgData name="Mills, Emma" userId="S::millse@lancaster.ac.uk::b0cf7d44-bd94-4f26-9be2-726468f0e4c6" providerId="AD" clId="Web-{F66761AA-4E58-95B7-D022-AF7B665385D3}" dt="2026-10-26T16:57:24.448" v="162"/>
          <ac:spMkLst>
            <pc:docMk/>
            <pc:sldMk cId="0" sldId="322"/>
            <ac:spMk id="4" creationId="{DD9EA944-3FF4-66F2-6806-2B675DD7022E}"/>
          </ac:spMkLst>
        </pc:spChg>
      </pc:sldChg>
      <pc:sldChg chg="addSp modSp add replId">
        <pc:chgData name="Mills, Emma" userId="S::millse@lancaster.ac.uk::b0cf7d44-bd94-4f26-9be2-726468f0e4c6" providerId="AD" clId="Web-{F66761AA-4E58-95B7-D022-AF7B665385D3}" dt="2026-10-26T16:56:13.383" v="120"/>
        <pc:sldMkLst>
          <pc:docMk/>
          <pc:sldMk cId="4290854257" sldId="323"/>
        </pc:sldMkLst>
        <pc:spChg chg="add mod">
          <ac:chgData name="Mills, Emma" userId="S::millse@lancaster.ac.uk::b0cf7d44-bd94-4f26-9be2-726468f0e4c6" providerId="AD" clId="Web-{F66761AA-4E58-95B7-D022-AF7B665385D3}" dt="2026-10-26T16:16:27.668" v="70"/>
          <ac:spMkLst>
            <pc:docMk/>
            <pc:sldMk cId="4290854257" sldId="323"/>
            <ac:spMk id="3" creationId="{6C442F7D-8B22-DF79-53F7-AFD247BE5280}"/>
          </ac:spMkLst>
        </pc:spChg>
        <pc:spChg chg="add">
          <ac:chgData name="Mills, Emma" userId="S::millse@lancaster.ac.uk::b0cf7d44-bd94-4f26-9be2-726468f0e4c6" providerId="AD" clId="Web-{F66761AA-4E58-95B7-D022-AF7B665385D3}" dt="2026-10-26T16:56:13.383" v="120"/>
          <ac:spMkLst>
            <pc:docMk/>
            <pc:sldMk cId="4290854257" sldId="323"/>
            <ac:spMk id="5" creationId="{35E8D413-1730-DCB7-8DFA-79AACC831189}"/>
          </ac:spMkLst>
        </pc:spChg>
      </pc:sldChg>
      <pc:sldChg chg="addSp modSp add replId">
        <pc:chgData name="Mills, Emma" userId="S::millse@lancaster.ac.uk::b0cf7d44-bd94-4f26-9be2-726468f0e4c6" providerId="AD" clId="Web-{F66761AA-4E58-95B7-D022-AF7B665385D3}" dt="2026-10-26T16:56:14.930" v="121"/>
        <pc:sldMkLst>
          <pc:docMk/>
          <pc:sldMk cId="2223490852" sldId="324"/>
        </pc:sldMkLst>
        <pc:spChg chg="mod">
          <ac:chgData name="Mills, Emma" userId="S::millse@lancaster.ac.uk::b0cf7d44-bd94-4f26-9be2-726468f0e4c6" providerId="AD" clId="Web-{F66761AA-4E58-95B7-D022-AF7B665385D3}" dt="2026-10-26T16:17:15.154" v="73" actId="14100"/>
          <ac:spMkLst>
            <pc:docMk/>
            <pc:sldMk cId="2223490852" sldId="324"/>
            <ac:spMk id="3" creationId="{90DCC4A5-5023-F676-4C20-512A14719FA3}"/>
          </ac:spMkLst>
        </pc:spChg>
        <pc:spChg chg="add">
          <ac:chgData name="Mills, Emma" userId="S::millse@lancaster.ac.uk::b0cf7d44-bd94-4f26-9be2-726468f0e4c6" providerId="AD" clId="Web-{F66761AA-4E58-95B7-D022-AF7B665385D3}" dt="2026-10-26T16:56:14.930" v="121"/>
          <ac:spMkLst>
            <pc:docMk/>
            <pc:sldMk cId="2223490852" sldId="324"/>
            <ac:spMk id="5" creationId="{1BE5B63C-1232-6A27-CF3B-467C35C0F72E}"/>
          </ac:spMkLst>
        </pc:spChg>
      </pc:sldChg>
      <pc:sldChg chg="addSp modSp add replId">
        <pc:chgData name="Mills, Emma" userId="S::millse@lancaster.ac.uk::b0cf7d44-bd94-4f26-9be2-726468f0e4c6" providerId="AD" clId="Web-{F66761AA-4E58-95B7-D022-AF7B665385D3}" dt="2026-10-26T16:56:15.899" v="122"/>
        <pc:sldMkLst>
          <pc:docMk/>
          <pc:sldMk cId="1383148477" sldId="325"/>
        </pc:sldMkLst>
        <pc:spChg chg="mod">
          <ac:chgData name="Mills, Emma" userId="S::millse@lancaster.ac.uk::b0cf7d44-bd94-4f26-9be2-726468f0e4c6" providerId="AD" clId="Web-{F66761AA-4E58-95B7-D022-AF7B665385D3}" dt="2026-10-26T16:18:16.625" v="77" actId="1076"/>
          <ac:spMkLst>
            <pc:docMk/>
            <pc:sldMk cId="1383148477" sldId="325"/>
            <ac:spMk id="3" creationId="{3CE9BFFA-C01A-7861-443A-352666F6D78A}"/>
          </ac:spMkLst>
        </pc:spChg>
        <pc:spChg chg="add">
          <ac:chgData name="Mills, Emma" userId="S::millse@lancaster.ac.uk::b0cf7d44-bd94-4f26-9be2-726468f0e4c6" providerId="AD" clId="Web-{F66761AA-4E58-95B7-D022-AF7B665385D3}" dt="2026-10-26T16:56:15.899" v="122"/>
          <ac:spMkLst>
            <pc:docMk/>
            <pc:sldMk cId="1383148477" sldId="325"/>
            <ac:spMk id="5" creationId="{2B60C2FA-6A8B-1234-E917-07D9CC970BB7}"/>
          </ac:spMkLst>
        </pc:spChg>
      </pc:sldChg>
      <pc:sldChg chg="addSp modSp add replId">
        <pc:chgData name="Mills, Emma" userId="S::millse@lancaster.ac.uk::b0cf7d44-bd94-4f26-9be2-726468f0e4c6" providerId="AD" clId="Web-{F66761AA-4E58-95B7-D022-AF7B665385D3}" dt="2026-10-26T16:56:17.024" v="123"/>
        <pc:sldMkLst>
          <pc:docMk/>
          <pc:sldMk cId="2248055895" sldId="326"/>
        </pc:sldMkLst>
        <pc:spChg chg="mod">
          <ac:chgData name="Mills, Emma" userId="S::millse@lancaster.ac.uk::b0cf7d44-bd94-4f26-9be2-726468f0e4c6" providerId="AD" clId="Web-{F66761AA-4E58-95B7-D022-AF7B665385D3}" dt="2026-10-26T16:18:33.407" v="79" actId="1076"/>
          <ac:spMkLst>
            <pc:docMk/>
            <pc:sldMk cId="2248055895" sldId="326"/>
            <ac:spMk id="3" creationId="{5CD65DA0-92F3-8D12-2BC2-E7AC252E2958}"/>
          </ac:spMkLst>
        </pc:spChg>
        <pc:spChg chg="add">
          <ac:chgData name="Mills, Emma" userId="S::millse@lancaster.ac.uk::b0cf7d44-bd94-4f26-9be2-726468f0e4c6" providerId="AD" clId="Web-{F66761AA-4E58-95B7-D022-AF7B665385D3}" dt="2026-10-26T16:56:17.024" v="123"/>
          <ac:spMkLst>
            <pc:docMk/>
            <pc:sldMk cId="2248055895" sldId="326"/>
            <ac:spMk id="5" creationId="{28BE66C8-EE06-C078-522C-C349C8DB833A}"/>
          </ac:spMkLst>
        </pc:spChg>
      </pc:sldChg>
      <pc:sldChg chg="addSp add replId">
        <pc:chgData name="Mills, Emma" userId="S::millse@lancaster.ac.uk::b0cf7d44-bd94-4f26-9be2-726468f0e4c6" providerId="AD" clId="Web-{F66761AA-4E58-95B7-D022-AF7B665385D3}" dt="2026-10-26T16:56:18.821" v="124"/>
        <pc:sldMkLst>
          <pc:docMk/>
          <pc:sldMk cId="677178426" sldId="327"/>
        </pc:sldMkLst>
        <pc:spChg chg="add">
          <ac:chgData name="Mills, Emma" userId="S::millse@lancaster.ac.uk::b0cf7d44-bd94-4f26-9be2-726468f0e4c6" providerId="AD" clId="Web-{F66761AA-4E58-95B7-D022-AF7B665385D3}" dt="2026-10-26T16:56:18.821" v="124"/>
          <ac:spMkLst>
            <pc:docMk/>
            <pc:sldMk cId="677178426" sldId="327"/>
            <ac:spMk id="4" creationId="{B6323C1C-D6D4-8490-F8CB-AE929F7BD65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DD5251-696F-319B-1784-5AC6D41A3A00}"/>
              </a:ext>
            </a:extLst>
          </p:cNvPr>
          <p:cNvSpPr txBox="1"/>
          <p:nvPr/>
        </p:nvSpPr>
        <p:spPr>
          <a:xfrm>
            <a:off x="4025694" y="3517082"/>
            <a:ext cx="2963999" cy="83099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>
                <a:ea typeface="Calibri"/>
                <a:cs typeface="Calibri"/>
              </a:rPr>
              <a:t>Dr. Emma Mills</a:t>
            </a:r>
            <a:endParaRPr lang="en-US"/>
          </a:p>
          <a:p>
            <a:pPr algn="ctr"/>
            <a:r>
              <a:rPr lang="en-GB" sz="2400">
                <a:ea typeface="Calibri"/>
                <a:cs typeface="Calibri"/>
              </a:rPr>
              <a:t>Lancaster University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E0AA8D-D9C1-6CAF-0221-8898C62D0721}"/>
              </a:ext>
            </a:extLst>
          </p:cNvPr>
          <p:cNvSpPr txBox="1"/>
          <p:nvPr/>
        </p:nvSpPr>
        <p:spPr>
          <a:xfrm>
            <a:off x="4712975" y="4347143"/>
            <a:ext cx="1384383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>
                <a:ea typeface="Calibri"/>
                <a:cs typeface="Calibri"/>
              </a:rPr>
              <a:t>Week 5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013F24-4477-0C88-2D8A-D6329F96096E}"/>
              </a:ext>
            </a:extLst>
          </p:cNvPr>
          <p:cNvSpPr txBox="1"/>
          <p:nvPr/>
        </p:nvSpPr>
        <p:spPr>
          <a:xfrm>
            <a:off x="2382137" y="2856070"/>
            <a:ext cx="6464489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PSYC5141:  Experimental Methods for Psychology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023190-9C53-8FD5-56EA-F0C401461D61}"/>
              </a:ext>
            </a:extLst>
          </p:cNvPr>
          <p:cNvSpPr/>
          <p:nvPr/>
        </p:nvSpPr>
        <p:spPr>
          <a:xfrm>
            <a:off x="10690578" y="-941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C709BF-1672-9C8B-F900-5BEAC413A3A0}"/>
              </a:ext>
            </a:extLst>
          </p:cNvPr>
          <p:cNvSpPr/>
          <p:nvPr/>
        </p:nvSpPr>
        <p:spPr>
          <a:xfrm>
            <a:off x="10690578" y="71140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252896-9A2C-AE8E-998E-2253A41AEC3D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CF657F-ADED-78BA-07D4-2B5BAA538C03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05C70C-81A0-101B-B1A9-C5FBDD416FE5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1B4526-81D0-2193-B440-1E207C9A877C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2696C0-B5B2-127F-3CC6-3E41B81BF672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BF8650-3FEE-A455-E34B-3B6B704F3953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DF0F862-770D-CF58-1ACB-EA813B87DE2A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1C3F93-5BC5-BD41-95CE-8E2136CD67AC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BA7ECD-7152-E012-9BFE-1A8CFAC3F3FD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DF672F-8B60-B596-A3D3-F3DFB4A18F4D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19864C-FA32-4302-9AA0-3B8FE5CB3784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7446F0-3E2D-E4E7-1632-893E69B7C828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0334B1-A017-D274-1DEC-F4A39CA064FD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EBE431-90E3-D276-628B-4D034EC17B50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BEF0E4-6DD6-1CCE-08CA-5250EB0DBDB6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C0D65B-DF72-E4F3-743B-C6CA1940E827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55B9AA-CAFD-E180-197C-CDCC1EBDA283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B4B4D7-4BB9-4BCA-89A3-C6865E5881BA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05EF19-6CBD-C3C3-B839-B53BA8912148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2D8635-F226-3EE4-583C-237ADE273118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84C368-13CC-6349-EBF3-0AF690420F5A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954FBE-B4B3-05D0-A788-DAD006716892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FC8E5D-7EC8-EBB8-54A8-17A03164F8FA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27BA63-F5E4-722E-7D53-912495C5353B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2D57DD5-6137-A55C-4A1C-BB9414EED97A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ED3097-916D-E9FE-FEFA-87D63C4207EE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4A1C0-900A-77F3-CEFB-7549480F4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7.png">
            <a:extLst>
              <a:ext uri="{FF2B5EF4-FFF2-40B4-BE49-F238E27FC236}">
                <a16:creationId xmlns:a16="http://schemas.microsoft.com/office/drawing/2014/main" id="{EFF9A7C6-2208-37BE-5C55-26AD7AF95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442F7D-8B22-DF79-53F7-AFD247BE5280}"/>
              </a:ext>
            </a:extLst>
          </p:cNvPr>
          <p:cNvSpPr/>
          <p:nvPr/>
        </p:nvSpPr>
        <p:spPr>
          <a:xfrm>
            <a:off x="5638800" y="3424880"/>
            <a:ext cx="3045939" cy="7393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8D413-1730-DCB7-8DFA-79AACC831189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8542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E6111-F90F-6DED-E19E-5374CF913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7.png">
            <a:extLst>
              <a:ext uri="{FF2B5EF4-FFF2-40B4-BE49-F238E27FC236}">
                <a16:creationId xmlns:a16="http://schemas.microsoft.com/office/drawing/2014/main" id="{7133791A-42B0-90CA-CE9E-7C19167BD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DCC4A5-5023-F676-4C20-512A14719FA3}"/>
              </a:ext>
            </a:extLst>
          </p:cNvPr>
          <p:cNvSpPr/>
          <p:nvPr/>
        </p:nvSpPr>
        <p:spPr>
          <a:xfrm>
            <a:off x="5638800" y="4197177"/>
            <a:ext cx="3045939" cy="3789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E5B63C-1232-6A27-CF3B-467C35C0F72E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490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30ADE-52A4-ECDF-35DA-39FAA3055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7.png">
            <a:extLst>
              <a:ext uri="{FF2B5EF4-FFF2-40B4-BE49-F238E27FC236}">
                <a16:creationId xmlns:a16="http://schemas.microsoft.com/office/drawing/2014/main" id="{456774AF-9DA9-D50B-2F3E-98BB3D5A9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CE9BFFA-C01A-7861-443A-352666F6D78A}"/>
              </a:ext>
            </a:extLst>
          </p:cNvPr>
          <p:cNvSpPr/>
          <p:nvPr/>
        </p:nvSpPr>
        <p:spPr>
          <a:xfrm>
            <a:off x="5679989" y="3805880"/>
            <a:ext cx="1305696" cy="78053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60C2FA-6A8B-1234-E917-07D9CC970BB7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1484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DDAF1-029B-5532-0DE6-A39FF81A4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17.png">
            <a:extLst>
              <a:ext uri="{FF2B5EF4-FFF2-40B4-BE49-F238E27FC236}">
                <a16:creationId xmlns:a16="http://schemas.microsoft.com/office/drawing/2014/main" id="{57F00CEA-811B-A319-0D2B-CBC1B6DE1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D65DA0-92F3-8D12-2BC2-E7AC252E2958}"/>
              </a:ext>
            </a:extLst>
          </p:cNvPr>
          <p:cNvSpPr/>
          <p:nvPr/>
        </p:nvSpPr>
        <p:spPr>
          <a:xfrm>
            <a:off x="7232211" y="3787065"/>
            <a:ext cx="1305696" cy="78053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BE66C8-EE06-C078-522C-C349C8DB833A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0558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946F-86F1-0C33-EB15-BB1920786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8.png">
            <a:extLst>
              <a:ext uri="{FF2B5EF4-FFF2-40B4-BE49-F238E27FC236}">
                <a16:creationId xmlns:a16="http://schemas.microsoft.com/office/drawing/2014/main" id="{F9BE9C13-0253-A853-3E5D-6B62A45E1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323C1C-D6D4-8490-F8CB-AE929F7BD653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178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1E9ED1-0DF5-9E0A-20A6-78FEE0A06323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922260-C7AC-536A-078D-FFD333253878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68BB55-3907-9FBA-0DB7-D00E870573BD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5B584E-75B0-E928-9AA4-5240D154FD7E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EF041D-33A3-9410-73A4-46BA4C681BE1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AEAECD2-1800-4B51-429E-7E718F71BA84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58FC43-FEB8-6F99-EAA6-8B151BA3010C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770D8CC-2F95-E585-3A19-70998C33FC4E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87EDB5-30DE-F677-00B7-41A5F81C737B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918647-120E-465E-EBFB-39B75D276BE8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E278D0-E3F1-5413-7C34-81431446388F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AE2519-1D6C-4C28-D75B-B69D615C2473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D96DE4-B6B4-6CCC-FC8A-F0D553587207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1702B9-94C5-1B7D-C2A7-66A9A8657CE2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3B6354-894B-CAA4-D465-10106D269E03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D87BC4-30AB-D18D-9C14-22D8B49B5407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CF2511-F3D5-A34B-C081-E4944D8C5E6E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5DE1D8-E1AA-8AE2-1FAB-F4DB83C77BEB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CAFE60F-71FD-D769-104E-7A23B2F9DD05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F29C56-B394-FE2E-26EC-EB9B7988F500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B91CD6-87AE-B6BD-8273-C70B16C6266A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54AE9A-A1DE-6246-CDF5-ECDEF15DCEB3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899D7D7-934B-B6B1-891C-3744C5B24C21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9EDB9F-42A5-8E0B-D15C-FFB538DA1006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884D27-B9E3-9FEA-F2F2-1BD3A7F52330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BB88D4-9888-EC10-34AD-8951F0D4CEC0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70494E-ED0E-DF6D-836F-06E11B2844DF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E6C2EF-DDA5-5516-E998-F5498BDE9D2F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C592F2-842B-9113-98E9-C5302FE56442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04825E-20BB-5AFF-EF9C-B447DFF8FACF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5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74CC82-44C2-79D6-3DD3-6624699FEBBB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32B8FF-9542-E4E6-BC5C-63FA918C014E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4940D-DBBA-77B2-D47E-B672503CA5E1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6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968700-A46C-9278-EFE0-CF4713FAB2B5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A8E30A-2317-0819-02B0-105FC6E1F28E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14F3B0-8E97-E55C-810B-E2D7F16E5B9C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434063-CC2C-EC9A-FFA7-F6BC503B0200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yc5141_slide_6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9EA944-3FF4-66F2-6806-2B675DD7022E}"/>
              </a:ext>
            </a:extLst>
          </p:cNvPr>
          <p:cNvSpPr/>
          <p:nvPr/>
        </p:nvSpPr>
        <p:spPr>
          <a:xfrm>
            <a:off x="10690578" y="81437"/>
            <a:ext cx="1431807" cy="1253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71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Mills, Emma</dc:creator>
  <cp:keywords/>
  <dc:description>generated using python-pptx</dc:description>
  <cp:lastModifiedBy>Mills, Emma</cp:lastModifiedBy>
  <cp:revision>63</cp:revision>
  <dcterms:created xsi:type="dcterms:W3CDTF">2026-10-25T19:17:41Z</dcterms:created>
  <dcterms:modified xsi:type="dcterms:W3CDTF">2026-10-26T16:57:28Z</dcterms:modified>
  <cp:category/>
</cp:coreProperties>
</file>